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2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307CE-3DF6-4505-D329-4A41F4E167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2043ED-64D5-93D3-8715-730D67EDA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86BA3-027F-C191-EEBC-2637C5747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83834-7B30-40BF-9BE1-70B45C0F2F43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0A92AB-B064-811E-17C9-4E0EFC247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7FD49-309D-9105-447D-BCEFF4EBE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7A3F9-70D1-4823-8CE5-FED1CC3354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771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C8E33-4FEE-C8B6-B4B2-9EA7A41C4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CB7369-3644-6C2E-7B90-4E13847336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C4BCB4-B2C8-5434-6834-649307EA3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83834-7B30-40BF-9BE1-70B45C0F2F43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519B92-AF9E-D1F8-89CB-0E2D6862D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C3885-0899-9669-AA4A-A70FA8E1E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7A3F9-70D1-4823-8CE5-FED1CC3354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61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48B1EE-50F6-4A03-8E0F-1BCDB3F631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B861D-5A37-FE3C-9BB0-C817B01081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2D6FCB-BD07-EFF5-B5DA-54E741702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83834-7B30-40BF-9BE1-70B45C0F2F43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053C6-67BB-E786-2F52-922009E0F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E1B9B5-BDBF-1A9A-43A8-D2934A8CE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7A3F9-70D1-4823-8CE5-FED1CC3354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53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D864B-5433-CC20-BCC1-9E2C536A7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91C03-AE54-FA65-BFEA-E3B1BA87B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85C99D-4506-61CD-596A-FEE16CC3D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83834-7B30-40BF-9BE1-70B45C0F2F43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F8D50-2C53-5117-25B6-50D66606A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04E8D-2908-C01B-C61D-B0472AC02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7A3F9-70D1-4823-8CE5-FED1CC3354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292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79CF9-B6C7-9312-1261-045CCF166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5684A7-4D42-66B7-50D2-4E52D14B3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8F1743-22FB-2A95-CC71-4939E0F83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83834-7B30-40BF-9BE1-70B45C0F2F43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A97F9-CBFD-749F-3D9C-6EB3706CA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A4C507-6D2D-0F1F-7DDB-D41F0C85D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7A3F9-70D1-4823-8CE5-FED1CC3354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243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1098B-6153-C794-1F83-AFCC2DF5D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652D1-A8F0-DD2A-363C-9668E568EF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3E8773-CD8A-FAF8-D7E1-B8A98E53D7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334F15-E491-ECD2-1EF1-A6E10FF9E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83834-7B30-40BF-9BE1-70B45C0F2F43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323A06-E842-11E9-69C3-032ECDD6C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1F8BC9-C77B-FCD1-C2ED-11D660502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7A3F9-70D1-4823-8CE5-FED1CC3354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867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85D1F-5448-D06E-6B84-0944D3DE6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C474E4-29C0-57EA-1EA6-CBC00151D4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F91383-60F2-A843-88C0-651ED1CDD5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4E20E2-295C-1A88-136F-AFBB0AEB42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9CCC8F-D72E-8680-F170-48ADDBA2AA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458122-4BA4-9FE7-11B8-D1DEB07B5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83834-7B30-40BF-9BE1-70B45C0F2F43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B4E6F9-7287-0F2B-6578-9B3B6FF98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A314C0-E856-F901-9F0B-60A7D0B2E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7A3F9-70D1-4823-8CE5-FED1CC3354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371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20F36-9815-300B-7542-913D53F28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AE811E-544C-9E48-5461-0D3A0BE26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83834-7B30-40BF-9BE1-70B45C0F2F43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3E553D-0281-F33B-C68A-8946651CF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2E429A-9D32-101B-C614-945BB01FE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7A3F9-70D1-4823-8CE5-FED1CC3354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534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716ED9-2FB4-29B7-4BB7-D643419B6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83834-7B30-40BF-9BE1-70B45C0F2F43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3A5E2F-D731-62DA-9B95-35A7FE90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4396F4-92BE-5306-F9D3-DC91377FA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7A3F9-70D1-4823-8CE5-FED1CC3354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222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A9ED3-516F-9EDF-2D45-F28D873F8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4C9D6-5280-EAC7-2B30-6D91AEFBD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B19EF9-F535-A936-3686-F8EF9B3295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03BC10-D86D-C12D-7DA4-9CD0B21B0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83834-7B30-40BF-9BE1-70B45C0F2F43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458DAF-7697-DEDC-DE45-397034EEA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F0858C-8A05-85A1-31CA-1F9CD5B04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7A3F9-70D1-4823-8CE5-FED1CC3354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898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C2F38-0D76-A9AB-35F3-EE431196F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3BEDE8-5B3B-4155-7AEA-FBEA9DF6BE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76B16C-D605-598D-AB41-1B4065DE0F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652F13-FE8C-5B43-94A3-21A7DE78E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83834-7B30-40BF-9BE1-70B45C0F2F43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43DE01-0569-ABF5-B1B3-9FFE48E5C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D50CDE-E530-C9AE-5F5D-03A6AE75A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7A3F9-70D1-4823-8CE5-FED1CC3354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652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EF186B-DB19-2DE2-5F9A-8476C6B10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11A4CE-DBC2-C3C7-FA65-4E62E24E9C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E2624-3FF9-A554-FF12-E665687C7B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083834-7B30-40BF-9BE1-70B45C0F2F43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2D9EE-BA61-1D8E-6DD0-28897A7B01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ED5764-7AFE-98D7-C9EB-BAA6AF37EC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87A3F9-70D1-4823-8CE5-FED1CC3354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00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8DB1D9D-6645-DF78-2760-23C065BE99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8528" y="65032"/>
            <a:ext cx="7684744" cy="5955130"/>
          </a:xfrm>
          <a:prstGeom prst="rect">
            <a:avLst/>
          </a:prstGeom>
        </p:spPr>
      </p:pic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0CD9E238-45E3-FC9E-D879-1860BDA16F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7025" y="180756"/>
            <a:ext cx="1249361" cy="1249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805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3097528-9CEF-1D53-2E75-1D46E7D7E7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6389" y="323416"/>
            <a:ext cx="7859222" cy="6211167"/>
          </a:xfrm>
          <a:prstGeom prst="rect">
            <a:avLst/>
          </a:prstGeom>
        </p:spPr>
      </p:pic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5BB6669E-037E-1F97-B21F-31CAEE5E92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083" y="193369"/>
            <a:ext cx="1225710" cy="1225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155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Lewis</dc:creator>
  <cp:lastModifiedBy>Amy Underwood</cp:lastModifiedBy>
  <cp:revision>1</cp:revision>
  <dcterms:created xsi:type="dcterms:W3CDTF">2024-04-25T09:41:50Z</dcterms:created>
  <dcterms:modified xsi:type="dcterms:W3CDTF">2024-04-25T10:06:22Z</dcterms:modified>
</cp:coreProperties>
</file>